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4" r:id="rId1"/>
  </p:sldMasterIdLst>
  <p:sldIdLst>
    <p:sldId id="256" r:id="rId2"/>
    <p:sldId id="277" r:id="rId3"/>
    <p:sldId id="258" r:id="rId4"/>
    <p:sldId id="260" r:id="rId5"/>
    <p:sldId id="259" r:id="rId6"/>
    <p:sldId id="262" r:id="rId7"/>
    <p:sldId id="270" r:id="rId8"/>
    <p:sldId id="269" r:id="rId9"/>
    <p:sldId id="276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2A3174B2-C9BF-4C2A-9B8E-90F647217639}">
          <p14:sldIdLst>
            <p14:sldId id="256"/>
            <p14:sldId id="277"/>
            <p14:sldId id="258"/>
            <p14:sldId id="260"/>
            <p14:sldId id="259"/>
            <p14:sldId id="262"/>
            <p14:sldId id="270"/>
            <p14:sldId id="269"/>
            <p14:sldId id="276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A3A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263" autoAdjust="0"/>
    <p:restoredTop sz="94660" autoAdjust="0"/>
  </p:normalViewPr>
  <p:slideViewPr>
    <p:cSldViewPr>
      <p:cViewPr>
        <p:scale>
          <a:sx n="125" d="100"/>
          <a:sy n="125" d="100"/>
        </p:scale>
        <p:origin x="-1272" y="17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19.06.2019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19.06.2019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19.06.2019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19.06.2019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19.06.2019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19.06.2019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transition>
    <p:fade thruBlk="1"/>
  </p:transition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news.mail.ru/inregions/south/1/society/10413619/gallery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75856" y="2924944"/>
            <a:ext cx="4844986" cy="2426042"/>
          </a:xfrm>
        </p:spPr>
        <p:txBody>
          <a:bodyPr>
            <a:normAutofit/>
          </a:bodyPr>
          <a:lstStyle/>
          <a:p>
            <a:r>
              <a:rPr lang="ru-RU" sz="1800" dirty="0" smtClean="0"/>
              <a:t>Работу выполнила:</a:t>
            </a:r>
          </a:p>
          <a:p>
            <a:r>
              <a:rPr lang="ru-RU" sz="1800" dirty="0" err="1" smtClean="0"/>
              <a:t>Воткова</a:t>
            </a:r>
            <a:r>
              <a:rPr lang="ru-RU" sz="1800" dirty="0" smtClean="0"/>
              <a:t> Ирина Сергеевна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86116" y="285728"/>
            <a:ext cx="5443518" cy="4143404"/>
          </a:xfrm>
        </p:spPr>
        <p:txBody>
          <a:bodyPr>
            <a:normAutofit/>
          </a:bodyPr>
          <a:lstStyle/>
          <a:p>
            <a:pPr algn="l"/>
            <a:r>
              <a:rPr lang="ru-RU" sz="5400" b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/>
            </a:r>
            <a:br>
              <a:rPr lang="ru-RU" sz="5400" b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</a:br>
            <a:r>
              <a:rPr lang="ru-RU" sz="5400" b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            </a:t>
            </a:r>
            <a:endParaRPr lang="ru-RU" sz="5400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03648" y="1386354"/>
            <a:ext cx="6840759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dirty="0" smtClean="0"/>
              <a:t>«</a:t>
            </a:r>
            <a:r>
              <a:rPr lang="ru-RU" sz="2800" dirty="0" err="1" smtClean="0"/>
              <a:t>Тембот</a:t>
            </a:r>
            <a:r>
              <a:rPr lang="ru-RU" sz="2800" dirty="0" smtClean="0"/>
              <a:t> </a:t>
            </a:r>
            <a:r>
              <a:rPr lang="ru-RU" sz="2800" dirty="0" err="1" smtClean="0"/>
              <a:t>Керашев</a:t>
            </a:r>
            <a:r>
              <a:rPr lang="ru-RU" sz="2800" dirty="0" smtClean="0"/>
              <a:t>»</a:t>
            </a:r>
            <a:endParaRPr lang="ru-RU" sz="2800" b="1" cap="none" spc="0" dirty="0">
              <a:ln w="31550" cmpd="sng">
                <a:solidFill>
                  <a:schemeClr val="bg1">
                    <a:lumMod val="65000"/>
                    <a:lumOff val="35000"/>
                  </a:schemeClr>
                </a:solidFill>
                <a:prstDash val="solid"/>
              </a:ln>
            </a:endParaRPr>
          </a:p>
        </p:txBody>
      </p:sp>
      <p:pic>
        <p:nvPicPr>
          <p:cNvPr id="1026" name="Picture 2" descr="C:\Users\ИС\Desktop\3070300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798" y="2408037"/>
            <a:ext cx="2036748" cy="20765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6" name="TextBox 5"/>
          <p:cNvSpPr txBox="1"/>
          <p:nvPr/>
        </p:nvSpPr>
        <p:spPr>
          <a:xfrm>
            <a:off x="890651" y="4631576"/>
            <a:ext cx="21730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1902-1988гг</a:t>
            </a:r>
            <a:endParaRPr lang="ru-RU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680"/>
                            </p:stCondLst>
                            <p:childTnLst>
                              <p:par>
                                <p:cTn id="1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877074"/>
            <a:ext cx="856895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Биография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Родился 20 августа 1902 года в ауле Кошехабль (ныне Адыгея) в семье крестьянина. Окончил частную татарскую школу, затем учился в учительской семинарии в Уфе (1913—1914), в реальном училище и школе второй ступени станицы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Абинской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(1918—1920), Краснодарском политехническом институте. Работал архивариусом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Орготдела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Адыгейского ОИК. В 1929 году окончил Московский промышленно-экономический институт, после чего вернулся в Адыгейскую АО. Здесь он был редактором областной газеты, управляющим Адыгейским национальным издательством. В 1931 году Президиумом Адыгейского областного исполкома был назначен директором Адыгейского научно-исследовательского института краеведения, в этой должности он проработал до 1934 года, затем работал доцентом в Краснодарском институте (1934—1936), после чего вернулся научным сотрудником в НИИ краеведения. Т. М.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Керашев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собирал образцы устного поэтического творчества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адыгов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составлял сборники фольклорных произведений и готовил учебники по литературе (в частности, в соавторстве с А. Д.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Хатковым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создал три первых учебника по адыгейской литературе для средней школы). Сын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Керашева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Асланбек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является известным журналистом. Умер писатель в 1988 году. 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3225393"/>
      </p:ext>
    </p:extLst>
  </p:cSld>
  <p:clrMapOvr>
    <a:masterClrMapping/>
  </p:clrMapOvr>
  <p:transition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4294967295"/>
          </p:nvPr>
        </p:nvSpPr>
        <p:spPr>
          <a:xfrm>
            <a:off x="755576" y="731839"/>
            <a:ext cx="7704856" cy="5361457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pPr algn="ctr"/>
            <a:r>
              <a:rPr lang="ru-RU" dirty="0">
                <a:solidFill>
                  <a:srgbClr val="000000"/>
                </a:solidFill>
                <a:latin typeface="Helvetica Neue"/>
              </a:rPr>
              <a:t>Если мы говорим </a:t>
            </a:r>
            <a:r>
              <a:rPr lang="ru-RU" dirty="0" smtClean="0">
                <a:solidFill>
                  <a:srgbClr val="000000"/>
                </a:solidFill>
                <a:latin typeface="Helvetica Neue"/>
              </a:rPr>
              <a:t>об Адыгее и о </a:t>
            </a:r>
            <a:r>
              <a:rPr lang="ru-RU" dirty="0">
                <a:solidFill>
                  <a:srgbClr val="000000"/>
                </a:solidFill>
                <a:latin typeface="Helvetica Neue"/>
              </a:rPr>
              <a:t>ее культурном наследии, первое имя, которое приходит на </a:t>
            </a:r>
            <a:r>
              <a:rPr lang="ru-RU" dirty="0" smtClean="0">
                <a:solidFill>
                  <a:srgbClr val="000000"/>
                </a:solidFill>
                <a:latin typeface="Helvetica Neue"/>
              </a:rPr>
              <a:t>ум- </a:t>
            </a:r>
            <a:r>
              <a:rPr lang="ru-RU" dirty="0" err="1" smtClean="0">
                <a:solidFill>
                  <a:srgbClr val="000000"/>
                </a:solidFill>
                <a:latin typeface="Helvetica Neue"/>
              </a:rPr>
              <a:t>Керашев</a:t>
            </a:r>
            <a:r>
              <a:rPr lang="ru-RU" dirty="0" smtClean="0">
                <a:solidFill>
                  <a:srgbClr val="000000"/>
                </a:solidFill>
                <a:latin typeface="Helvetica Neue"/>
              </a:rPr>
              <a:t> Тембот Магометович, </a:t>
            </a:r>
            <a:r>
              <a:rPr lang="ru-RU" dirty="0">
                <a:solidFill>
                  <a:srgbClr val="000000"/>
                </a:solidFill>
                <a:latin typeface="Helvetica Neue"/>
              </a:rPr>
              <a:t>который является одним из ярких творцов художественных образов, доступных пониманию детей. </a:t>
            </a:r>
            <a:r>
              <a:rPr lang="ru-RU" dirty="0" smtClean="0">
                <a:solidFill>
                  <a:srgbClr val="000000"/>
                </a:solidFill>
                <a:latin typeface="Helvetica Neue"/>
              </a:rPr>
              <a:t>Его рассказы, поэмы, романы находят </a:t>
            </a:r>
            <a:r>
              <a:rPr lang="ru-RU" dirty="0">
                <a:solidFill>
                  <a:srgbClr val="000000"/>
                </a:solidFill>
                <a:latin typeface="Helvetica Neue"/>
              </a:rPr>
              <a:t>отклик в </a:t>
            </a:r>
            <a:r>
              <a:rPr lang="ru-RU" dirty="0" smtClean="0">
                <a:solidFill>
                  <a:srgbClr val="000000"/>
                </a:solidFill>
                <a:latin typeface="Helvetica Neue"/>
              </a:rPr>
              <a:t>душе</a:t>
            </a:r>
            <a:r>
              <a:rPr lang="ru-RU" dirty="0">
                <a:solidFill>
                  <a:srgbClr val="000000"/>
                </a:solidFill>
                <a:latin typeface="Helvetica Neue"/>
              </a:rPr>
              <a:t>, как взрослого, так и ребенка. Рано или поздно </a:t>
            </a:r>
            <a:r>
              <a:rPr lang="ru-RU" dirty="0" smtClean="0">
                <a:solidFill>
                  <a:srgbClr val="000000"/>
                </a:solidFill>
                <a:latin typeface="Helvetica Neue"/>
              </a:rPr>
              <a:t>писатель </a:t>
            </a:r>
            <a:r>
              <a:rPr lang="ru-RU" dirty="0">
                <a:solidFill>
                  <a:srgbClr val="000000"/>
                </a:solidFill>
                <a:latin typeface="Helvetica Neue"/>
              </a:rPr>
              <a:t>становится другом каждому читающему человеку. Задача </a:t>
            </a:r>
            <a:r>
              <a:rPr lang="ru-RU" dirty="0" smtClean="0">
                <a:solidFill>
                  <a:srgbClr val="000000"/>
                </a:solidFill>
                <a:latin typeface="Helvetica Neue"/>
              </a:rPr>
              <a:t>наша </a:t>
            </a:r>
            <a:r>
              <a:rPr lang="ru-RU" dirty="0">
                <a:solidFill>
                  <a:srgbClr val="000000"/>
                </a:solidFill>
                <a:latin typeface="Helvetica Neue"/>
              </a:rPr>
              <a:t>познакомить с </a:t>
            </a:r>
            <a:r>
              <a:rPr lang="ru-RU" dirty="0" smtClean="0">
                <a:solidFill>
                  <a:srgbClr val="000000"/>
                </a:solidFill>
                <a:latin typeface="Helvetica Neue"/>
              </a:rPr>
              <a:t>ним младших школьников  </a:t>
            </a:r>
            <a:r>
              <a:rPr lang="ru-RU" dirty="0">
                <a:solidFill>
                  <a:srgbClr val="000000"/>
                </a:solidFill>
                <a:latin typeface="Helvetica Neue"/>
              </a:rPr>
              <a:t>и сделать его </a:t>
            </a:r>
            <a:r>
              <a:rPr lang="ru-RU" dirty="0" smtClean="0">
                <a:solidFill>
                  <a:srgbClr val="000000"/>
                </a:solidFill>
                <a:latin typeface="Helvetica Neue"/>
              </a:rPr>
              <a:t>произведения  </a:t>
            </a:r>
            <a:r>
              <a:rPr lang="ru-RU" dirty="0">
                <a:solidFill>
                  <a:srgbClr val="000000"/>
                </a:solidFill>
                <a:latin typeface="Helvetica Neue"/>
              </a:rPr>
              <a:t>частью внутреннего мира растущего человека.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1475656" y="1052736"/>
            <a:ext cx="6048672" cy="4464496"/>
          </a:xfrm>
        </p:spPr>
        <p:txBody>
          <a:bodyPr>
            <a:normAutofit fontScale="77500" lnSpcReduction="20000"/>
          </a:bodyPr>
          <a:lstStyle/>
          <a:p>
            <a:pPr indent="0" algn="ctr">
              <a:buNone/>
            </a:pPr>
            <a:r>
              <a:rPr lang="ru-RU" sz="2300" b="1" dirty="0" err="1" smtClean="0"/>
              <a:t>Тембот</a:t>
            </a:r>
            <a:r>
              <a:rPr lang="ru-RU" sz="2300" b="1" dirty="0" smtClean="0"/>
              <a:t> </a:t>
            </a:r>
            <a:r>
              <a:rPr lang="ru-RU" sz="2300" b="1" dirty="0" err="1" smtClean="0"/>
              <a:t>Керашев</a:t>
            </a:r>
            <a:endParaRPr lang="ru-RU" sz="2300" b="1" dirty="0" smtClean="0"/>
          </a:p>
          <a:p>
            <a:r>
              <a:rPr lang="ru-RU" dirty="0" smtClean="0"/>
              <a:t>Печататься начал в 1925 году (рассказ «</a:t>
            </a:r>
            <a:r>
              <a:rPr lang="ru-RU" dirty="0" err="1" smtClean="0"/>
              <a:t>Арк</a:t>
            </a:r>
            <a:r>
              <a:rPr lang="ru-RU" dirty="0" smtClean="0"/>
              <a:t>»). Является основоположником </a:t>
            </a:r>
            <a:r>
              <a:rPr lang="ru-RU" dirty="0" err="1" smtClean="0"/>
              <a:t>новописьменной</a:t>
            </a:r>
            <a:r>
              <a:rPr lang="ru-RU" dirty="0" smtClean="0"/>
              <a:t> адыгейской литературы.    Среди наиболее известных произведений — </a:t>
            </a:r>
          </a:p>
          <a:p>
            <a:r>
              <a:rPr lang="ru-RU" dirty="0" smtClean="0"/>
              <a:t>«Адыгея—первая национальная», «Позор Машука» (1934)</a:t>
            </a:r>
          </a:p>
          <a:p>
            <a:r>
              <a:rPr lang="ru-RU" dirty="0" smtClean="0"/>
              <a:t>«Тайны </a:t>
            </a:r>
            <a:r>
              <a:rPr lang="ru-RU" dirty="0" err="1" smtClean="0"/>
              <a:t>Сариет</a:t>
            </a:r>
            <a:r>
              <a:rPr lang="ru-RU" dirty="0" smtClean="0"/>
              <a:t>», роман «Дорога к счастью», (1939)</a:t>
            </a:r>
          </a:p>
          <a:p>
            <a:r>
              <a:rPr lang="ru-RU" dirty="0" smtClean="0"/>
              <a:t>«Последний выстрел» (1969);</a:t>
            </a:r>
          </a:p>
          <a:p>
            <a:r>
              <a:rPr lang="ru-RU" dirty="0" smtClean="0"/>
              <a:t> повести «Дочь шапсугов», «Абрек» (1957); </a:t>
            </a:r>
          </a:p>
          <a:p>
            <a:r>
              <a:rPr lang="ru-RU" dirty="0" smtClean="0"/>
              <a:t>романы «Состязание с мечтой», «Одинокий всадник» (1973) и многие другие.</a:t>
            </a:r>
          </a:p>
          <a:p>
            <a:r>
              <a:rPr lang="ru-RU" dirty="0" smtClean="0"/>
              <a:t>«</a:t>
            </a:r>
            <a:r>
              <a:rPr lang="ru-RU" dirty="0" err="1" smtClean="0"/>
              <a:t>Куко</a:t>
            </a:r>
            <a:r>
              <a:rPr lang="ru-RU" dirty="0" smtClean="0"/>
              <a:t>» (1963)</a:t>
            </a:r>
          </a:p>
          <a:p>
            <a:r>
              <a:rPr lang="ru-RU" dirty="0" smtClean="0"/>
              <a:t>«Одинокий всадник»(1973)</a:t>
            </a:r>
          </a:p>
          <a:p>
            <a:r>
              <a:rPr lang="ru-RU" dirty="0" smtClean="0"/>
              <a:t>В 1923 году перевёл на адыгейский язык «Интернационал».</a:t>
            </a:r>
          </a:p>
          <a:p>
            <a:endParaRPr lang="ru-RU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Презентации\Керашев\v_adyigee_sostoitsya_meropriyatie_posvyaschennoe_1.514679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  <a:lum contrast="-30000"/>
          </a:blip>
          <a:srcRect/>
          <a:stretch>
            <a:fillRect/>
          </a:stretch>
        </p:blipFill>
        <p:spPr bwMode="auto">
          <a:xfrm>
            <a:off x="2771800" y="3284920"/>
            <a:ext cx="3078909" cy="2321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1259632" y="1196752"/>
            <a:ext cx="6565696" cy="3610379"/>
          </a:xfrm>
        </p:spPr>
        <p:txBody>
          <a:bodyPr/>
          <a:lstStyle/>
          <a:p>
            <a:r>
              <a:rPr lang="ru-RU" dirty="0" smtClean="0"/>
              <a:t>Т. М. </a:t>
            </a:r>
            <a:r>
              <a:rPr lang="ru-RU" dirty="0" err="1" smtClean="0"/>
              <a:t>Керашев</a:t>
            </a:r>
            <a:r>
              <a:rPr lang="ru-RU" dirty="0" smtClean="0"/>
              <a:t> собирал образцы устного поэтического творчества </a:t>
            </a:r>
            <a:r>
              <a:rPr lang="ru-RU" dirty="0" err="1" smtClean="0"/>
              <a:t>адыгов</a:t>
            </a:r>
            <a:r>
              <a:rPr lang="ru-RU" dirty="0" smtClean="0"/>
              <a:t>, составлял сборники фольклорных произведений; в соавторстве с А. Д. </a:t>
            </a:r>
            <a:r>
              <a:rPr lang="ru-RU" dirty="0" err="1" smtClean="0"/>
              <a:t>Хатковым</a:t>
            </a:r>
            <a:r>
              <a:rPr lang="ru-RU" dirty="0" smtClean="0"/>
              <a:t> создал  первые учебники по адыгейской литературе.</a:t>
            </a:r>
            <a:endParaRPr lang="ru-RU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 descr="C:\Documents and Settings\Admin\Рабочий стол\Презентации\Керашев\1340078506_05-1906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2092" y="2060848"/>
            <a:ext cx="2193429" cy="288032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3347864" y="1628800"/>
            <a:ext cx="4813136" cy="3773016"/>
          </a:xfrm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ru-RU" dirty="0" smtClean="0"/>
              <a:t>    В последнем интервью                </a:t>
            </a:r>
            <a:r>
              <a:rPr lang="ru-RU" dirty="0" err="1" smtClean="0"/>
              <a:t>Керашев</a:t>
            </a:r>
            <a:r>
              <a:rPr lang="ru-RU" dirty="0" smtClean="0"/>
              <a:t> говорил о необходимости осознания ответственности за культуру своего народа, за его историю. </a:t>
            </a:r>
          </a:p>
          <a:p>
            <a:pPr algn="just">
              <a:buNone/>
            </a:pPr>
            <a:r>
              <a:rPr lang="ru-RU" dirty="0" smtClean="0"/>
              <a:t>    Потеря исторической памяти и гражданского чувства, унификация национального начала, сведение разных культур к одной, безликой и бездуховной — вот с чем боролся писатель на протяжении всей своей жизни.</a:t>
            </a:r>
          </a:p>
          <a:p>
            <a:pPr algn="just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1443841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 </a:t>
            </a:r>
          </a:p>
          <a:p>
            <a:r>
              <a:rPr lang="ru-RU" i="1" dirty="0" smtClean="0"/>
              <a:t/>
            </a:r>
            <a:br>
              <a:rPr lang="ru-RU" i="1" dirty="0" smtClean="0"/>
            </a:br>
            <a:endParaRPr lang="ru-RU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58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5000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2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*0.0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h+1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5000"/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1043608" y="1124744"/>
            <a:ext cx="6768752" cy="864096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Именем </a:t>
            </a:r>
            <a:r>
              <a:rPr lang="ru-RU" dirty="0" err="1" smtClean="0"/>
              <a:t>Керашева</a:t>
            </a:r>
            <a:r>
              <a:rPr lang="ru-RU" dirty="0" smtClean="0"/>
              <a:t> назван Адыгейский республиканский институт гуманитарных исследований.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</p:txBody>
      </p:sp>
      <p:pic>
        <p:nvPicPr>
          <p:cNvPr id="1026" name="Picture 2" descr="https://im1-tub-ru.yandex.net/i?id=0fb35cd41b355d317c8538ccb90d13da-l&amp;n=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198" y="2708920"/>
            <a:ext cx="3105738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99592" y="4937500"/>
            <a:ext cx="6696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Существует литературный музей </a:t>
            </a:r>
            <a:r>
              <a:rPr lang="ru-RU" dirty="0" err="1"/>
              <a:t>Тембота</a:t>
            </a:r>
            <a:r>
              <a:rPr lang="ru-RU" dirty="0"/>
              <a:t> </a:t>
            </a:r>
            <a:r>
              <a:rPr lang="ru-RU" dirty="0" err="1"/>
              <a:t>Керашева</a:t>
            </a:r>
            <a:r>
              <a:rPr lang="ru-RU" dirty="0"/>
              <a:t> (филиал Национального музея Республики Адыгея).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155" y="2708919"/>
            <a:ext cx="3313622" cy="2094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3286116" y="2132856"/>
            <a:ext cx="4638684" cy="2923287"/>
          </a:xfrm>
        </p:spPr>
        <p:txBody>
          <a:bodyPr/>
          <a:lstStyle/>
          <a:p>
            <a:r>
              <a:rPr lang="ru-RU" dirty="0" smtClean="0"/>
              <a:t>В Майкопе, на стене дома, где жил </a:t>
            </a:r>
            <a:r>
              <a:rPr lang="ru-RU" dirty="0" err="1" smtClean="0"/>
              <a:t>Керашев</a:t>
            </a:r>
            <a:r>
              <a:rPr lang="ru-RU" dirty="0" smtClean="0"/>
              <a:t> (ул. </a:t>
            </a:r>
            <a:r>
              <a:rPr lang="ru-RU" dirty="0" err="1" smtClean="0"/>
              <a:t>Краснооктябрьская</a:t>
            </a:r>
            <a:r>
              <a:rPr lang="ru-RU" dirty="0" smtClean="0"/>
              <a:t>, 9) установлена мемориальная доска</a:t>
            </a:r>
          </a:p>
          <a:p>
            <a:endParaRPr lang="ru-RU" dirty="0"/>
          </a:p>
        </p:txBody>
      </p:sp>
      <p:pic>
        <p:nvPicPr>
          <p:cNvPr id="4" name="Picture 1" descr="C:\Documents and Settings\Admin\Рабочий стол\Презентации\Керашев\Kerashev_plaque_maykop.jpg"/>
          <p:cNvPicPr>
            <a:picLocks noChangeAspect="1" noChangeArrowheads="1"/>
          </p:cNvPicPr>
          <p:nvPr/>
        </p:nvPicPr>
        <p:blipFill>
          <a:blip r:embed="rId2" cstate="print"/>
          <a:srcRect l="24955" t="16699" r="25847" b="15624"/>
          <a:stretch>
            <a:fillRect/>
          </a:stretch>
        </p:blipFill>
        <p:spPr bwMode="auto">
          <a:xfrm>
            <a:off x="1043608" y="1068835"/>
            <a:ext cx="2088232" cy="387233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1043608" y="5056143"/>
            <a:ext cx="266429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err="1"/>
              <a:t>Памяник</a:t>
            </a:r>
            <a:r>
              <a:rPr lang="ru-RU" sz="1400" dirty="0"/>
              <a:t> </a:t>
            </a:r>
            <a:r>
              <a:rPr lang="ru-RU" sz="1400" dirty="0" err="1"/>
              <a:t>Т.Керашеву</a:t>
            </a:r>
            <a:r>
              <a:rPr lang="ru-RU" sz="1400" dirty="0"/>
              <a:t> в Майкопе</a:t>
            </a:r>
          </a:p>
          <a:p>
            <a:endParaRPr lang="ru-RU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1184484" y="3225433"/>
            <a:ext cx="6400800" cy="1404404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 indent="0">
              <a:buNone/>
            </a:pPr>
            <a:endParaRPr lang="ru-RU" sz="8000" dirty="0" smtClean="0"/>
          </a:p>
        </p:txBody>
      </p:sp>
      <p:pic>
        <p:nvPicPr>
          <p:cNvPr id="1026" name="Picture 2" descr="http://news.mail.ru/prev670x400/pic/74/b7/image10413619_a9c890c651f58c3613a21be980d37747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08621" y="1270654"/>
            <a:ext cx="2304257" cy="208633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135466" y="3356992"/>
            <a:ext cx="6650568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ru-RU" sz="1400" dirty="0"/>
              <a:t> </a:t>
            </a:r>
            <a:r>
              <a:rPr lang="ru-RU" sz="1400" i="1" dirty="0"/>
              <a:t>28 сентября</a:t>
            </a:r>
          </a:p>
          <a:p>
            <a:pPr>
              <a:buNone/>
            </a:pPr>
            <a:r>
              <a:rPr lang="ru-RU" sz="1400" i="1" dirty="0"/>
              <a:t>     в республиканской филармонии Адыгеи состоялось торжественное собрание, посвященное 110-летию со дня рождения классика адыгской прозы, публициста и ученого-фольклориста </a:t>
            </a:r>
            <a:r>
              <a:rPr lang="ru-RU" sz="1400" i="1" dirty="0" err="1"/>
              <a:t>Тембота</a:t>
            </a:r>
            <a:r>
              <a:rPr lang="ru-RU" sz="1400" i="1" dirty="0"/>
              <a:t> </a:t>
            </a:r>
            <a:r>
              <a:rPr lang="ru-RU" sz="1400" i="1" dirty="0" err="1"/>
              <a:t>Керашева</a:t>
            </a:r>
            <a:r>
              <a:rPr lang="ru-RU" sz="1400" i="1" dirty="0"/>
              <a:t>.</a:t>
            </a:r>
            <a:br>
              <a:rPr lang="ru-RU" sz="1400" i="1" dirty="0"/>
            </a:br>
            <a:r>
              <a:rPr lang="ru-RU" sz="1400" i="1" dirty="0"/>
              <a:t/>
            </a:r>
            <a:br>
              <a:rPr lang="ru-RU" sz="1400" i="1" dirty="0"/>
            </a:br>
            <a:r>
              <a:rPr lang="ru-RU" sz="1400" i="1" dirty="0"/>
              <a:t> За особые заслуги в развитии национальной культуры ему присвоено посмертно почетное звание «Народный писатель Республики Адыгея», а его супруге, почетному директору Литературного музея писателя </a:t>
            </a:r>
            <a:r>
              <a:rPr lang="ru-RU" sz="1400" i="1" dirty="0" err="1"/>
              <a:t>Зузе</a:t>
            </a:r>
            <a:r>
              <a:rPr lang="ru-RU" sz="1400" i="1" dirty="0"/>
              <a:t> </a:t>
            </a:r>
            <a:r>
              <a:rPr lang="ru-RU" sz="1400" i="1" dirty="0" err="1"/>
              <a:t>Керашевой</a:t>
            </a:r>
            <a:r>
              <a:rPr lang="ru-RU" sz="1400" i="1" dirty="0"/>
              <a:t> присвоено почетное звание «Заслуженный работник культуры Республики Адыгея». </a:t>
            </a:r>
            <a:r>
              <a:rPr lang="ru-RU" sz="1400" dirty="0"/>
              <a:t/>
            </a:r>
            <a:br>
              <a:rPr lang="ru-RU" sz="1400" dirty="0"/>
            </a:br>
            <a:endParaRPr lang="ru-RU" sz="1400" dirty="0"/>
          </a:p>
          <a:p>
            <a:endParaRPr lang="ru-RU" sz="1400" dirty="0"/>
          </a:p>
          <a:p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84073094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521</TotalTime>
  <Words>401</Words>
  <Application>Microsoft Office PowerPoint</Application>
  <PresentationFormat>Экран (4:3)</PresentationFormat>
  <Paragraphs>35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Воздушный поток</vt:lpstr>
      <vt:lpstr>         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Тембот Магометович Керашев</dc:title>
  <dc:creator>LKrus</dc:creator>
  <cp:lastModifiedBy>Пользователь</cp:lastModifiedBy>
  <cp:revision>69</cp:revision>
  <dcterms:modified xsi:type="dcterms:W3CDTF">2019-06-19T18:48:18Z</dcterms:modified>
</cp:coreProperties>
</file>